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4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2/29/12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2/29/12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2/29/12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2/29/12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2/29/12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2/29/12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2/29/12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2/29/12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2/29/12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2/29/12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2/29/12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eight vs hin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369" y="-148631"/>
            <a:ext cx="7068405" cy="706840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312207" y="1917065"/>
            <a:ext cx="3642026" cy="2623982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  <a:alpha val="0"/>
                </a:schemeClr>
              </a:gs>
              <a:gs pos="80000">
                <a:schemeClr val="accent1">
                  <a:shade val="93000"/>
                  <a:satMod val="130000"/>
                  <a:alpha val="0"/>
                </a:schemeClr>
              </a:gs>
              <a:gs pos="100000">
                <a:schemeClr val="accent1">
                  <a:shade val="94000"/>
                  <a:satMod val="135000"/>
                  <a:alpha val="0"/>
                </a:schemeClr>
              </a:gs>
            </a:gsLst>
            <a:lin ang="16200000" scaled="0"/>
            <a:tileRect/>
          </a:gradFill>
          <a:ln w="1905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883068" y="5032295"/>
            <a:ext cx="1018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ambient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943821" y="380050"/>
            <a:ext cx="3429724" cy="2890941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  <a:alpha val="0"/>
                </a:schemeClr>
              </a:gs>
              <a:gs pos="80000">
                <a:schemeClr val="accent1">
                  <a:shade val="93000"/>
                  <a:satMod val="130000"/>
                  <a:alpha val="0"/>
                </a:schemeClr>
              </a:gs>
              <a:gs pos="100000">
                <a:schemeClr val="accent1">
                  <a:shade val="94000"/>
                  <a:satMod val="135000"/>
                  <a:alpha val="0"/>
                </a:schemeClr>
              </a:gs>
            </a:gsLst>
            <a:lin ang="16200000" scaled="0"/>
            <a:tileRect/>
          </a:gradFill>
          <a:ln w="1905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506176">
            <a:off x="1889406" y="2831395"/>
            <a:ext cx="4136222" cy="2208584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  <a:alpha val="0"/>
                </a:schemeClr>
              </a:gs>
              <a:gs pos="80000">
                <a:schemeClr val="accent1">
                  <a:shade val="93000"/>
                  <a:satMod val="130000"/>
                  <a:alpha val="0"/>
                </a:schemeClr>
              </a:gs>
              <a:gs pos="100000">
                <a:schemeClr val="accent1">
                  <a:shade val="94000"/>
                  <a:satMod val="135000"/>
                  <a:alpha val="0"/>
                </a:schemeClr>
              </a:gs>
            </a:gsLst>
            <a:lin ang="16200000" scaled="0"/>
            <a:tileRect/>
          </a:gradFill>
          <a:ln w="1905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9506176">
            <a:off x="3927516" y="1018952"/>
            <a:ext cx="3165555" cy="1650702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  <a:alpha val="0"/>
                </a:schemeClr>
              </a:gs>
              <a:gs pos="80000">
                <a:schemeClr val="accent1">
                  <a:shade val="93000"/>
                  <a:satMod val="130000"/>
                  <a:alpha val="0"/>
                </a:schemeClr>
              </a:gs>
              <a:gs pos="100000">
                <a:schemeClr val="accent1">
                  <a:shade val="94000"/>
                  <a:satMod val="135000"/>
                  <a:alpha val="0"/>
                </a:schemeClr>
              </a:gs>
            </a:gsLst>
            <a:lin ang="16200000" scaled="0"/>
            <a:tileRect/>
          </a:gradFill>
          <a:ln w="1905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062774" y="5631378"/>
            <a:ext cx="59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mid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 rot="19506176">
            <a:off x="2598991" y="2514337"/>
            <a:ext cx="2553305" cy="1805089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  <a:alpha val="0"/>
                </a:schemeClr>
              </a:gs>
              <a:gs pos="80000">
                <a:schemeClr val="accent1">
                  <a:shade val="93000"/>
                  <a:satMod val="130000"/>
                  <a:alpha val="0"/>
                </a:schemeClr>
              </a:gs>
              <a:gs pos="100000">
                <a:schemeClr val="accent1">
                  <a:shade val="94000"/>
                  <a:satMod val="135000"/>
                  <a:alpha val="0"/>
                </a:schemeClr>
              </a:gs>
            </a:gsLst>
            <a:lin ang="16200000" scaled="0"/>
            <a:tileRect/>
          </a:gradFill>
          <a:ln w="1905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 rot="19506176">
            <a:off x="2808492" y="2596183"/>
            <a:ext cx="2274722" cy="1456445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  <a:alpha val="0"/>
                </a:schemeClr>
              </a:gs>
              <a:gs pos="80000">
                <a:schemeClr val="accent1">
                  <a:shade val="93000"/>
                  <a:satMod val="130000"/>
                  <a:alpha val="0"/>
                </a:schemeClr>
              </a:gs>
              <a:gs pos="100000">
                <a:schemeClr val="accent1">
                  <a:shade val="94000"/>
                  <a:satMod val="135000"/>
                  <a:alpha val="0"/>
                </a:schemeClr>
              </a:gs>
            </a:gsLst>
            <a:lin ang="16200000" scaled="0"/>
            <a:tileRect/>
          </a:gradFill>
          <a:ln w="1905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43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12</TotalTime>
  <Words>2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Executive</vt:lpstr>
      <vt:lpstr>PowerPoint Presentation</vt:lpstr>
    </vt:vector>
  </TitlesOfParts>
  <Company>National Marine Fisheries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Timmins-Schiffman</dc:creator>
  <cp:lastModifiedBy>Emma Timmins-Schiffman</cp:lastModifiedBy>
  <cp:revision>2</cp:revision>
  <dcterms:created xsi:type="dcterms:W3CDTF">2012-02-29T19:31:15Z</dcterms:created>
  <dcterms:modified xsi:type="dcterms:W3CDTF">2012-02-29T19:43:24Z</dcterms:modified>
</cp:coreProperties>
</file>