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4660"/>
  </p:normalViewPr>
  <p:slideViewPr>
    <p:cSldViewPr snapToGrid="0" snapToObjects="1">
      <p:cViewPr varScale="1">
        <p:scale>
          <a:sx n="106" d="100"/>
          <a:sy n="106" d="100"/>
        </p:scale>
        <p:origin x="-148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/>
              <a:t>2/29/12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1B39-B140-43FE-96DB-472A2B59CE7C}" type="datetime1">
              <a:rPr lang="en-US" smtClean="0"/>
              <a:t>2/29/12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00BB2-27C5-458B-ABCE-839C88CF47CE}" type="datetime1">
              <a:rPr lang="en-US" smtClean="0"/>
              <a:t>2/29/12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2/29/12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EA93-55E7-4DA9-90C2-089A26EEFEC4}" type="datetime1">
              <a:rPr lang="en-US" smtClean="0"/>
              <a:t>2/29/12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F3C7-6809-4F39-BD67-A75817BDDE0A}" type="datetime1">
              <a:rPr lang="en-US" smtClean="0"/>
              <a:t>2/29/12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EB24-CE78-465C-A726-91D0868FA48F}" type="datetime1">
              <a:rPr lang="en-US" smtClean="0"/>
              <a:t>2/29/12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AADF0-1749-4E8B-9691-B44A5F8C0895}" type="datetime1">
              <a:rPr lang="en-US" smtClean="0"/>
              <a:t>2/29/12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F628A-A867-4937-BBE5-207DB6F9C51A}" type="datetime1">
              <a:rPr lang="en-US" smtClean="0"/>
              <a:t>2/29/12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BBB94-68E6-4675-A946-F1C5994EDBD7}" type="datetime1">
              <a:rPr lang="en-US" smtClean="0"/>
              <a:t>2/29/12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B8377-21E3-4835-B75D-4E2847E2750F}" type="datetime1">
              <a:rPr lang="en-US" smtClean="0"/>
              <a:t>2/29/12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0C4986D-6BE9-4264-908F-02DB36FD8D6C}" type="datetime1">
              <a:rPr lang="en-US" smtClean="0"/>
              <a:t>2/29/12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eight vs hinge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369" y="-148631"/>
            <a:ext cx="7068405" cy="7068405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2312207" y="1917065"/>
            <a:ext cx="3642026" cy="2623982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51000"/>
                  <a:satMod val="130000"/>
                  <a:alpha val="0"/>
                </a:schemeClr>
              </a:gs>
              <a:gs pos="80000">
                <a:schemeClr val="accent1">
                  <a:shade val="93000"/>
                  <a:satMod val="130000"/>
                  <a:alpha val="0"/>
                </a:schemeClr>
              </a:gs>
              <a:gs pos="100000">
                <a:schemeClr val="accent1">
                  <a:shade val="94000"/>
                  <a:satMod val="135000"/>
                  <a:alpha val="0"/>
                </a:schemeClr>
              </a:gs>
            </a:gsLst>
            <a:lin ang="16200000" scaled="0"/>
            <a:tileRect/>
          </a:gradFill>
          <a:ln w="19050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883068" y="5032295"/>
            <a:ext cx="10189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ambient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2943821" y="380050"/>
            <a:ext cx="3429724" cy="2890941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51000"/>
                  <a:satMod val="130000"/>
                  <a:alpha val="0"/>
                </a:schemeClr>
              </a:gs>
              <a:gs pos="80000">
                <a:schemeClr val="accent1">
                  <a:shade val="93000"/>
                  <a:satMod val="130000"/>
                  <a:alpha val="0"/>
                </a:schemeClr>
              </a:gs>
              <a:gs pos="100000">
                <a:schemeClr val="accent1">
                  <a:shade val="94000"/>
                  <a:satMod val="135000"/>
                  <a:alpha val="0"/>
                </a:schemeClr>
              </a:gs>
            </a:gsLst>
            <a:lin ang="16200000" scaled="0"/>
            <a:tileRect/>
          </a:gradFill>
          <a:ln w="19050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506176">
            <a:off x="1889406" y="2831395"/>
            <a:ext cx="4136222" cy="2208584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51000"/>
                  <a:satMod val="130000"/>
                  <a:alpha val="0"/>
                </a:schemeClr>
              </a:gs>
              <a:gs pos="80000">
                <a:schemeClr val="accent1">
                  <a:shade val="93000"/>
                  <a:satMod val="130000"/>
                  <a:alpha val="0"/>
                </a:schemeClr>
              </a:gs>
              <a:gs pos="100000">
                <a:schemeClr val="accent1">
                  <a:shade val="94000"/>
                  <a:satMod val="135000"/>
                  <a:alpha val="0"/>
                </a:schemeClr>
              </a:gs>
            </a:gsLst>
            <a:lin ang="16200000" scaled="0"/>
            <a:tileRect/>
          </a:gradFill>
          <a:ln w="19050" cmpd="sng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9506176">
            <a:off x="3927516" y="1018952"/>
            <a:ext cx="3165555" cy="1650702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51000"/>
                  <a:satMod val="130000"/>
                  <a:alpha val="0"/>
                </a:schemeClr>
              </a:gs>
              <a:gs pos="80000">
                <a:schemeClr val="accent1">
                  <a:shade val="93000"/>
                  <a:satMod val="130000"/>
                  <a:alpha val="0"/>
                </a:schemeClr>
              </a:gs>
              <a:gs pos="100000">
                <a:schemeClr val="accent1">
                  <a:shade val="94000"/>
                  <a:satMod val="135000"/>
                  <a:alpha val="0"/>
                </a:schemeClr>
              </a:gs>
            </a:gsLst>
            <a:lin ang="16200000" scaled="0"/>
            <a:tileRect/>
          </a:gradFill>
          <a:ln w="19050" cmpd="sng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8062774" y="5631378"/>
            <a:ext cx="5966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mid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 rot="19506176">
            <a:off x="2598991" y="2514337"/>
            <a:ext cx="2553305" cy="1805089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51000"/>
                  <a:satMod val="130000"/>
                  <a:alpha val="0"/>
                </a:schemeClr>
              </a:gs>
              <a:gs pos="80000">
                <a:schemeClr val="accent1">
                  <a:shade val="93000"/>
                  <a:satMod val="130000"/>
                  <a:alpha val="0"/>
                </a:schemeClr>
              </a:gs>
              <a:gs pos="100000">
                <a:schemeClr val="accent1">
                  <a:shade val="94000"/>
                  <a:satMod val="135000"/>
                  <a:alpha val="0"/>
                </a:schemeClr>
              </a:gs>
            </a:gsLst>
            <a:lin ang="16200000" scaled="0"/>
            <a:tileRect/>
          </a:gradFill>
          <a:ln w="19050" cmpd="sng">
            <a:solidFill>
              <a:srgbClr val="FF66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 rot="19506176">
            <a:off x="2808492" y="2596183"/>
            <a:ext cx="2274722" cy="1456445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51000"/>
                  <a:satMod val="130000"/>
                  <a:alpha val="0"/>
                </a:schemeClr>
              </a:gs>
              <a:gs pos="80000">
                <a:schemeClr val="accent1">
                  <a:shade val="93000"/>
                  <a:satMod val="130000"/>
                  <a:alpha val="0"/>
                </a:schemeClr>
              </a:gs>
              <a:gs pos="100000">
                <a:schemeClr val="accent1">
                  <a:shade val="94000"/>
                  <a:satMod val="135000"/>
                  <a:alpha val="0"/>
                </a:schemeClr>
              </a:gs>
            </a:gsLst>
            <a:lin ang="16200000" scaled="0"/>
            <a:tileRect/>
          </a:gradFill>
          <a:ln w="19050" cmpd="sng">
            <a:solidFill>
              <a:srgbClr val="FF66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3843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Executive.thmx</Template>
  <TotalTime>12</TotalTime>
  <Words>2</Words>
  <Application>Microsoft Macintosh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Executive</vt:lpstr>
      <vt:lpstr>PowerPoint Presentation</vt:lpstr>
    </vt:vector>
  </TitlesOfParts>
  <Company>National Marine Fisheries Services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Timmins-Schiffman</dc:creator>
  <cp:lastModifiedBy>Emma Timmins-Schiffman</cp:lastModifiedBy>
  <cp:revision>2</cp:revision>
  <dcterms:created xsi:type="dcterms:W3CDTF">2012-02-29T19:31:15Z</dcterms:created>
  <dcterms:modified xsi:type="dcterms:W3CDTF">2012-02-29T19:43:24Z</dcterms:modified>
</cp:coreProperties>
</file>